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3" r:id="rId3"/>
    <p:sldId id="262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5FB22B-3CC6-4048-BB15-69C12812D4ED}" v="24" dt="2024-05-04T00:36:58.732"/>
    <p1510:client id="{C71215BA-269E-4F2D-B011-153DCBB0A422}" v="82" dt="2024-05-03T14:56:43.8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53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1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2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02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90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6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5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11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84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3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83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5/3/2024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71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E7C80B9C-CCB9-42D2-B7D6-BDA09F3EA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walking around a building with red lanterns&#10;&#10;Description automatically generated">
            <a:extLst>
              <a:ext uri="{FF2B5EF4-FFF2-40B4-BE49-F238E27FC236}">
                <a16:creationId xmlns:a16="http://schemas.microsoft.com/office/drawing/2014/main" id="{0E3BC59F-87DD-C487-9938-63807E009B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F4B841E2-9B68-4A38-B59E-F64F2D434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2500" y="1824533"/>
            <a:ext cx="2372219" cy="3209758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BDFC35B8-E310-4489-A964-86D8F817C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3339" y="0"/>
            <a:ext cx="2372219" cy="2377558"/>
          </a:xfrm>
          <a:custGeom>
            <a:avLst/>
            <a:gdLst>
              <a:gd name="connsiteX0" fmla="*/ 37572 w 2372219"/>
              <a:gd name="connsiteY0" fmla="*/ 0 h 2377558"/>
              <a:gd name="connsiteX1" fmla="*/ 2334647 w 2372219"/>
              <a:gd name="connsiteY1" fmla="*/ 0 h 2377558"/>
              <a:gd name="connsiteX2" fmla="*/ 2353763 w 2372219"/>
              <a:gd name="connsiteY2" fmla="*/ 76379 h 2377558"/>
              <a:gd name="connsiteX3" fmla="*/ 2372219 w 2372219"/>
              <a:gd name="connsiteY3" fmla="*/ 302680 h 2377558"/>
              <a:gd name="connsiteX4" fmla="*/ 2372219 w 2372219"/>
              <a:gd name="connsiteY4" fmla="*/ 403788 h 2377558"/>
              <a:gd name="connsiteX5" fmla="*/ 2372219 w 2372219"/>
              <a:gd name="connsiteY5" fmla="*/ 692390 h 2377558"/>
              <a:gd name="connsiteX6" fmla="*/ 2372219 w 2372219"/>
              <a:gd name="connsiteY6" fmla="*/ 852968 h 2377558"/>
              <a:gd name="connsiteX7" fmla="*/ 2372219 w 2372219"/>
              <a:gd name="connsiteY7" fmla="*/ 1074083 h 2377558"/>
              <a:gd name="connsiteX8" fmla="*/ 2372219 w 2372219"/>
              <a:gd name="connsiteY8" fmla="*/ 1242678 h 2377558"/>
              <a:gd name="connsiteX9" fmla="*/ 2062403 w 2372219"/>
              <a:gd name="connsiteY9" fmla="*/ 1903673 h 2377558"/>
              <a:gd name="connsiteX10" fmla="*/ 1292111 w 2372219"/>
              <a:gd name="connsiteY10" fmla="*/ 2286325 h 2377558"/>
              <a:gd name="connsiteX11" fmla="*/ 1184165 w 2372219"/>
              <a:gd name="connsiteY11" fmla="*/ 2377558 h 2377558"/>
              <a:gd name="connsiteX12" fmla="*/ 1080107 w 2372219"/>
              <a:gd name="connsiteY12" fmla="*/ 2286325 h 2377558"/>
              <a:gd name="connsiteX13" fmla="*/ 309816 w 2372219"/>
              <a:gd name="connsiteY13" fmla="*/ 1903673 h 2377558"/>
              <a:gd name="connsiteX14" fmla="*/ 0 w 2372219"/>
              <a:gd name="connsiteY14" fmla="*/ 1242678 h 2377558"/>
              <a:gd name="connsiteX15" fmla="*/ 0 w 2372219"/>
              <a:gd name="connsiteY15" fmla="*/ 1074083 h 2377558"/>
              <a:gd name="connsiteX16" fmla="*/ 0 w 2372219"/>
              <a:gd name="connsiteY16" fmla="*/ 852968 h 2377558"/>
              <a:gd name="connsiteX17" fmla="*/ 0 w 2372219"/>
              <a:gd name="connsiteY17" fmla="*/ 692390 h 2377558"/>
              <a:gd name="connsiteX18" fmla="*/ 0 w 2372219"/>
              <a:gd name="connsiteY18" fmla="*/ 403788 h 2377558"/>
              <a:gd name="connsiteX19" fmla="*/ 0 w 2372219"/>
              <a:gd name="connsiteY19" fmla="*/ 302680 h 2377558"/>
              <a:gd name="connsiteX20" fmla="*/ 18456 w 2372219"/>
              <a:gd name="connsiteY20" fmla="*/ 76379 h 2377558"/>
              <a:gd name="connsiteX0" fmla="*/ 2334647 w 2426087"/>
              <a:gd name="connsiteY0" fmla="*/ 0 h 2377558"/>
              <a:gd name="connsiteX1" fmla="*/ 2353763 w 2426087"/>
              <a:gd name="connsiteY1" fmla="*/ 76379 h 2377558"/>
              <a:gd name="connsiteX2" fmla="*/ 2372219 w 2426087"/>
              <a:gd name="connsiteY2" fmla="*/ 302680 h 2377558"/>
              <a:gd name="connsiteX3" fmla="*/ 2372219 w 2426087"/>
              <a:gd name="connsiteY3" fmla="*/ 403788 h 2377558"/>
              <a:gd name="connsiteX4" fmla="*/ 2372219 w 2426087"/>
              <a:gd name="connsiteY4" fmla="*/ 692390 h 2377558"/>
              <a:gd name="connsiteX5" fmla="*/ 2372219 w 2426087"/>
              <a:gd name="connsiteY5" fmla="*/ 852968 h 2377558"/>
              <a:gd name="connsiteX6" fmla="*/ 2372219 w 2426087"/>
              <a:gd name="connsiteY6" fmla="*/ 1074083 h 2377558"/>
              <a:gd name="connsiteX7" fmla="*/ 2372219 w 2426087"/>
              <a:gd name="connsiteY7" fmla="*/ 1242678 h 2377558"/>
              <a:gd name="connsiteX8" fmla="*/ 2062403 w 2426087"/>
              <a:gd name="connsiteY8" fmla="*/ 1903673 h 2377558"/>
              <a:gd name="connsiteX9" fmla="*/ 1292111 w 2426087"/>
              <a:gd name="connsiteY9" fmla="*/ 2286325 h 2377558"/>
              <a:gd name="connsiteX10" fmla="*/ 1184165 w 2426087"/>
              <a:gd name="connsiteY10" fmla="*/ 2377558 h 2377558"/>
              <a:gd name="connsiteX11" fmla="*/ 1080107 w 2426087"/>
              <a:gd name="connsiteY11" fmla="*/ 2286325 h 2377558"/>
              <a:gd name="connsiteX12" fmla="*/ 309816 w 2426087"/>
              <a:gd name="connsiteY12" fmla="*/ 1903673 h 2377558"/>
              <a:gd name="connsiteX13" fmla="*/ 0 w 2426087"/>
              <a:gd name="connsiteY13" fmla="*/ 1242678 h 2377558"/>
              <a:gd name="connsiteX14" fmla="*/ 0 w 2426087"/>
              <a:gd name="connsiteY14" fmla="*/ 1074083 h 2377558"/>
              <a:gd name="connsiteX15" fmla="*/ 0 w 2426087"/>
              <a:gd name="connsiteY15" fmla="*/ 852968 h 2377558"/>
              <a:gd name="connsiteX16" fmla="*/ 0 w 2426087"/>
              <a:gd name="connsiteY16" fmla="*/ 692390 h 2377558"/>
              <a:gd name="connsiteX17" fmla="*/ 0 w 2426087"/>
              <a:gd name="connsiteY17" fmla="*/ 403788 h 2377558"/>
              <a:gd name="connsiteX18" fmla="*/ 0 w 2426087"/>
              <a:gd name="connsiteY18" fmla="*/ 302680 h 2377558"/>
              <a:gd name="connsiteX19" fmla="*/ 18456 w 2426087"/>
              <a:gd name="connsiteY19" fmla="*/ 76379 h 2377558"/>
              <a:gd name="connsiteX20" fmla="*/ 37572 w 2426087"/>
              <a:gd name="connsiteY20" fmla="*/ 0 h 2377558"/>
              <a:gd name="connsiteX21" fmla="*/ 2426087 w 2426087"/>
              <a:gd name="connsiteY21" fmla="*/ 9144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852968 h 2377558"/>
              <a:gd name="connsiteX6" fmla="*/ 2372219 w 2372219"/>
              <a:gd name="connsiteY6" fmla="*/ 1074083 h 2377558"/>
              <a:gd name="connsiteX7" fmla="*/ 2372219 w 2372219"/>
              <a:gd name="connsiteY7" fmla="*/ 1242678 h 2377558"/>
              <a:gd name="connsiteX8" fmla="*/ 2062403 w 2372219"/>
              <a:gd name="connsiteY8" fmla="*/ 1903673 h 2377558"/>
              <a:gd name="connsiteX9" fmla="*/ 1292111 w 2372219"/>
              <a:gd name="connsiteY9" fmla="*/ 2286325 h 2377558"/>
              <a:gd name="connsiteX10" fmla="*/ 1184165 w 2372219"/>
              <a:gd name="connsiteY10" fmla="*/ 2377558 h 2377558"/>
              <a:gd name="connsiteX11" fmla="*/ 1080107 w 2372219"/>
              <a:gd name="connsiteY11" fmla="*/ 2286325 h 2377558"/>
              <a:gd name="connsiteX12" fmla="*/ 309816 w 2372219"/>
              <a:gd name="connsiteY12" fmla="*/ 1903673 h 2377558"/>
              <a:gd name="connsiteX13" fmla="*/ 0 w 2372219"/>
              <a:gd name="connsiteY13" fmla="*/ 1242678 h 2377558"/>
              <a:gd name="connsiteX14" fmla="*/ 0 w 2372219"/>
              <a:gd name="connsiteY14" fmla="*/ 1074083 h 2377558"/>
              <a:gd name="connsiteX15" fmla="*/ 0 w 2372219"/>
              <a:gd name="connsiteY15" fmla="*/ 852968 h 2377558"/>
              <a:gd name="connsiteX16" fmla="*/ 0 w 2372219"/>
              <a:gd name="connsiteY16" fmla="*/ 692390 h 2377558"/>
              <a:gd name="connsiteX17" fmla="*/ 0 w 2372219"/>
              <a:gd name="connsiteY17" fmla="*/ 403788 h 2377558"/>
              <a:gd name="connsiteX18" fmla="*/ 0 w 2372219"/>
              <a:gd name="connsiteY18" fmla="*/ 302680 h 2377558"/>
              <a:gd name="connsiteX19" fmla="*/ 18456 w 2372219"/>
              <a:gd name="connsiteY19" fmla="*/ 76379 h 2377558"/>
              <a:gd name="connsiteX20" fmla="*/ 37572 w 2372219"/>
              <a:gd name="connsiteY20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852968 h 2377558"/>
              <a:gd name="connsiteX6" fmla="*/ 2372219 w 2372219"/>
              <a:gd name="connsiteY6" fmla="*/ 1074083 h 2377558"/>
              <a:gd name="connsiteX7" fmla="*/ 2372219 w 2372219"/>
              <a:gd name="connsiteY7" fmla="*/ 1242678 h 2377558"/>
              <a:gd name="connsiteX8" fmla="*/ 2062403 w 2372219"/>
              <a:gd name="connsiteY8" fmla="*/ 1903673 h 2377558"/>
              <a:gd name="connsiteX9" fmla="*/ 1292111 w 2372219"/>
              <a:gd name="connsiteY9" fmla="*/ 2286325 h 2377558"/>
              <a:gd name="connsiteX10" fmla="*/ 1184165 w 2372219"/>
              <a:gd name="connsiteY10" fmla="*/ 2377558 h 2377558"/>
              <a:gd name="connsiteX11" fmla="*/ 1080107 w 2372219"/>
              <a:gd name="connsiteY11" fmla="*/ 2286325 h 2377558"/>
              <a:gd name="connsiteX12" fmla="*/ 309816 w 2372219"/>
              <a:gd name="connsiteY12" fmla="*/ 1903673 h 2377558"/>
              <a:gd name="connsiteX13" fmla="*/ 0 w 2372219"/>
              <a:gd name="connsiteY13" fmla="*/ 1242678 h 2377558"/>
              <a:gd name="connsiteX14" fmla="*/ 0 w 2372219"/>
              <a:gd name="connsiteY14" fmla="*/ 1074083 h 2377558"/>
              <a:gd name="connsiteX15" fmla="*/ 0 w 2372219"/>
              <a:gd name="connsiteY15" fmla="*/ 852968 h 2377558"/>
              <a:gd name="connsiteX16" fmla="*/ 0 w 2372219"/>
              <a:gd name="connsiteY16" fmla="*/ 403788 h 2377558"/>
              <a:gd name="connsiteX17" fmla="*/ 0 w 2372219"/>
              <a:gd name="connsiteY17" fmla="*/ 302680 h 2377558"/>
              <a:gd name="connsiteX18" fmla="*/ 18456 w 2372219"/>
              <a:gd name="connsiteY18" fmla="*/ 76379 h 2377558"/>
              <a:gd name="connsiteX19" fmla="*/ 37572 w 2372219"/>
              <a:gd name="connsiteY19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852968 h 2377558"/>
              <a:gd name="connsiteX6" fmla="*/ 2372219 w 2372219"/>
              <a:gd name="connsiteY6" fmla="*/ 1074083 h 2377558"/>
              <a:gd name="connsiteX7" fmla="*/ 2372219 w 2372219"/>
              <a:gd name="connsiteY7" fmla="*/ 1242678 h 2377558"/>
              <a:gd name="connsiteX8" fmla="*/ 2062403 w 2372219"/>
              <a:gd name="connsiteY8" fmla="*/ 1903673 h 2377558"/>
              <a:gd name="connsiteX9" fmla="*/ 1292111 w 2372219"/>
              <a:gd name="connsiteY9" fmla="*/ 2286325 h 2377558"/>
              <a:gd name="connsiteX10" fmla="*/ 1184165 w 2372219"/>
              <a:gd name="connsiteY10" fmla="*/ 2377558 h 2377558"/>
              <a:gd name="connsiteX11" fmla="*/ 1080107 w 2372219"/>
              <a:gd name="connsiteY11" fmla="*/ 2286325 h 2377558"/>
              <a:gd name="connsiteX12" fmla="*/ 309816 w 2372219"/>
              <a:gd name="connsiteY12" fmla="*/ 1903673 h 2377558"/>
              <a:gd name="connsiteX13" fmla="*/ 0 w 2372219"/>
              <a:gd name="connsiteY13" fmla="*/ 1242678 h 2377558"/>
              <a:gd name="connsiteX14" fmla="*/ 0 w 2372219"/>
              <a:gd name="connsiteY14" fmla="*/ 1074083 h 2377558"/>
              <a:gd name="connsiteX15" fmla="*/ 0 w 2372219"/>
              <a:gd name="connsiteY15" fmla="*/ 403788 h 2377558"/>
              <a:gd name="connsiteX16" fmla="*/ 0 w 2372219"/>
              <a:gd name="connsiteY16" fmla="*/ 302680 h 2377558"/>
              <a:gd name="connsiteX17" fmla="*/ 18456 w 2372219"/>
              <a:gd name="connsiteY17" fmla="*/ 76379 h 2377558"/>
              <a:gd name="connsiteX18" fmla="*/ 37572 w 2372219"/>
              <a:gd name="connsiteY18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852968 h 2377558"/>
              <a:gd name="connsiteX6" fmla="*/ 2372219 w 2372219"/>
              <a:gd name="connsiteY6" fmla="*/ 1074083 h 2377558"/>
              <a:gd name="connsiteX7" fmla="*/ 2372219 w 2372219"/>
              <a:gd name="connsiteY7" fmla="*/ 1242678 h 2377558"/>
              <a:gd name="connsiteX8" fmla="*/ 2062403 w 2372219"/>
              <a:gd name="connsiteY8" fmla="*/ 1903673 h 2377558"/>
              <a:gd name="connsiteX9" fmla="*/ 1292111 w 2372219"/>
              <a:gd name="connsiteY9" fmla="*/ 2286325 h 2377558"/>
              <a:gd name="connsiteX10" fmla="*/ 1184165 w 2372219"/>
              <a:gd name="connsiteY10" fmla="*/ 2377558 h 2377558"/>
              <a:gd name="connsiteX11" fmla="*/ 1080107 w 2372219"/>
              <a:gd name="connsiteY11" fmla="*/ 2286325 h 2377558"/>
              <a:gd name="connsiteX12" fmla="*/ 309816 w 2372219"/>
              <a:gd name="connsiteY12" fmla="*/ 1903673 h 2377558"/>
              <a:gd name="connsiteX13" fmla="*/ 0 w 2372219"/>
              <a:gd name="connsiteY13" fmla="*/ 1242678 h 2377558"/>
              <a:gd name="connsiteX14" fmla="*/ 0 w 2372219"/>
              <a:gd name="connsiteY14" fmla="*/ 403788 h 2377558"/>
              <a:gd name="connsiteX15" fmla="*/ 0 w 2372219"/>
              <a:gd name="connsiteY15" fmla="*/ 302680 h 2377558"/>
              <a:gd name="connsiteX16" fmla="*/ 18456 w 2372219"/>
              <a:gd name="connsiteY16" fmla="*/ 76379 h 2377558"/>
              <a:gd name="connsiteX17" fmla="*/ 37572 w 2372219"/>
              <a:gd name="connsiteY17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852968 h 2377558"/>
              <a:gd name="connsiteX6" fmla="*/ 2372219 w 2372219"/>
              <a:gd name="connsiteY6" fmla="*/ 1242678 h 2377558"/>
              <a:gd name="connsiteX7" fmla="*/ 2062403 w 2372219"/>
              <a:gd name="connsiteY7" fmla="*/ 1903673 h 2377558"/>
              <a:gd name="connsiteX8" fmla="*/ 1292111 w 2372219"/>
              <a:gd name="connsiteY8" fmla="*/ 2286325 h 2377558"/>
              <a:gd name="connsiteX9" fmla="*/ 1184165 w 2372219"/>
              <a:gd name="connsiteY9" fmla="*/ 2377558 h 2377558"/>
              <a:gd name="connsiteX10" fmla="*/ 1080107 w 2372219"/>
              <a:gd name="connsiteY10" fmla="*/ 2286325 h 2377558"/>
              <a:gd name="connsiteX11" fmla="*/ 309816 w 2372219"/>
              <a:gd name="connsiteY11" fmla="*/ 1903673 h 2377558"/>
              <a:gd name="connsiteX12" fmla="*/ 0 w 2372219"/>
              <a:gd name="connsiteY12" fmla="*/ 1242678 h 2377558"/>
              <a:gd name="connsiteX13" fmla="*/ 0 w 2372219"/>
              <a:gd name="connsiteY13" fmla="*/ 403788 h 2377558"/>
              <a:gd name="connsiteX14" fmla="*/ 0 w 2372219"/>
              <a:gd name="connsiteY14" fmla="*/ 302680 h 2377558"/>
              <a:gd name="connsiteX15" fmla="*/ 18456 w 2372219"/>
              <a:gd name="connsiteY15" fmla="*/ 76379 h 2377558"/>
              <a:gd name="connsiteX16" fmla="*/ 37572 w 2372219"/>
              <a:gd name="connsiteY16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692390 h 2377558"/>
              <a:gd name="connsiteX5" fmla="*/ 2372219 w 2372219"/>
              <a:gd name="connsiteY5" fmla="*/ 1242678 h 2377558"/>
              <a:gd name="connsiteX6" fmla="*/ 2062403 w 2372219"/>
              <a:gd name="connsiteY6" fmla="*/ 1903673 h 2377558"/>
              <a:gd name="connsiteX7" fmla="*/ 1292111 w 2372219"/>
              <a:gd name="connsiteY7" fmla="*/ 2286325 h 2377558"/>
              <a:gd name="connsiteX8" fmla="*/ 1184165 w 2372219"/>
              <a:gd name="connsiteY8" fmla="*/ 2377558 h 2377558"/>
              <a:gd name="connsiteX9" fmla="*/ 1080107 w 2372219"/>
              <a:gd name="connsiteY9" fmla="*/ 2286325 h 2377558"/>
              <a:gd name="connsiteX10" fmla="*/ 309816 w 2372219"/>
              <a:gd name="connsiteY10" fmla="*/ 1903673 h 2377558"/>
              <a:gd name="connsiteX11" fmla="*/ 0 w 2372219"/>
              <a:gd name="connsiteY11" fmla="*/ 1242678 h 2377558"/>
              <a:gd name="connsiteX12" fmla="*/ 0 w 2372219"/>
              <a:gd name="connsiteY12" fmla="*/ 403788 h 2377558"/>
              <a:gd name="connsiteX13" fmla="*/ 0 w 2372219"/>
              <a:gd name="connsiteY13" fmla="*/ 302680 h 2377558"/>
              <a:gd name="connsiteX14" fmla="*/ 18456 w 2372219"/>
              <a:gd name="connsiteY14" fmla="*/ 76379 h 2377558"/>
              <a:gd name="connsiteX15" fmla="*/ 37572 w 2372219"/>
              <a:gd name="connsiteY15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403788 h 2377558"/>
              <a:gd name="connsiteX4" fmla="*/ 2372219 w 2372219"/>
              <a:gd name="connsiteY4" fmla="*/ 1242678 h 2377558"/>
              <a:gd name="connsiteX5" fmla="*/ 2062403 w 2372219"/>
              <a:gd name="connsiteY5" fmla="*/ 1903673 h 2377558"/>
              <a:gd name="connsiteX6" fmla="*/ 1292111 w 2372219"/>
              <a:gd name="connsiteY6" fmla="*/ 2286325 h 2377558"/>
              <a:gd name="connsiteX7" fmla="*/ 1184165 w 2372219"/>
              <a:gd name="connsiteY7" fmla="*/ 2377558 h 2377558"/>
              <a:gd name="connsiteX8" fmla="*/ 1080107 w 2372219"/>
              <a:gd name="connsiteY8" fmla="*/ 2286325 h 2377558"/>
              <a:gd name="connsiteX9" fmla="*/ 309816 w 2372219"/>
              <a:gd name="connsiteY9" fmla="*/ 1903673 h 2377558"/>
              <a:gd name="connsiteX10" fmla="*/ 0 w 2372219"/>
              <a:gd name="connsiteY10" fmla="*/ 1242678 h 2377558"/>
              <a:gd name="connsiteX11" fmla="*/ 0 w 2372219"/>
              <a:gd name="connsiteY11" fmla="*/ 403788 h 2377558"/>
              <a:gd name="connsiteX12" fmla="*/ 0 w 2372219"/>
              <a:gd name="connsiteY12" fmla="*/ 302680 h 2377558"/>
              <a:gd name="connsiteX13" fmla="*/ 18456 w 2372219"/>
              <a:gd name="connsiteY13" fmla="*/ 76379 h 2377558"/>
              <a:gd name="connsiteX14" fmla="*/ 37572 w 2372219"/>
              <a:gd name="connsiteY14" fmla="*/ 0 h 2377558"/>
              <a:gd name="connsiteX0" fmla="*/ 2334647 w 2372219"/>
              <a:gd name="connsiteY0" fmla="*/ 0 h 2377558"/>
              <a:gd name="connsiteX1" fmla="*/ 2353763 w 2372219"/>
              <a:gd name="connsiteY1" fmla="*/ 76379 h 2377558"/>
              <a:gd name="connsiteX2" fmla="*/ 2372219 w 2372219"/>
              <a:gd name="connsiteY2" fmla="*/ 302680 h 2377558"/>
              <a:gd name="connsiteX3" fmla="*/ 2372219 w 2372219"/>
              <a:gd name="connsiteY3" fmla="*/ 1242678 h 2377558"/>
              <a:gd name="connsiteX4" fmla="*/ 2062403 w 2372219"/>
              <a:gd name="connsiteY4" fmla="*/ 1903673 h 2377558"/>
              <a:gd name="connsiteX5" fmla="*/ 1292111 w 2372219"/>
              <a:gd name="connsiteY5" fmla="*/ 2286325 h 2377558"/>
              <a:gd name="connsiteX6" fmla="*/ 1184165 w 2372219"/>
              <a:gd name="connsiteY6" fmla="*/ 2377558 h 2377558"/>
              <a:gd name="connsiteX7" fmla="*/ 1080107 w 2372219"/>
              <a:gd name="connsiteY7" fmla="*/ 2286325 h 2377558"/>
              <a:gd name="connsiteX8" fmla="*/ 309816 w 2372219"/>
              <a:gd name="connsiteY8" fmla="*/ 1903673 h 2377558"/>
              <a:gd name="connsiteX9" fmla="*/ 0 w 2372219"/>
              <a:gd name="connsiteY9" fmla="*/ 1242678 h 2377558"/>
              <a:gd name="connsiteX10" fmla="*/ 0 w 2372219"/>
              <a:gd name="connsiteY10" fmla="*/ 403788 h 2377558"/>
              <a:gd name="connsiteX11" fmla="*/ 0 w 2372219"/>
              <a:gd name="connsiteY11" fmla="*/ 302680 h 2377558"/>
              <a:gd name="connsiteX12" fmla="*/ 18456 w 2372219"/>
              <a:gd name="connsiteY12" fmla="*/ 76379 h 2377558"/>
              <a:gd name="connsiteX13" fmla="*/ 37572 w 2372219"/>
              <a:gd name="connsiteY13" fmla="*/ 0 h 2377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72219" h="2377558">
                <a:moveTo>
                  <a:pt x="2334647" y="0"/>
                </a:moveTo>
                <a:lnTo>
                  <a:pt x="2353763" y="76379"/>
                </a:lnTo>
                <a:cubicBezTo>
                  <a:pt x="2366168" y="142708"/>
                  <a:pt x="2372219" y="217368"/>
                  <a:pt x="2372219" y="302680"/>
                </a:cubicBezTo>
                <a:lnTo>
                  <a:pt x="2372219" y="1242678"/>
                </a:lnTo>
                <a:cubicBezTo>
                  <a:pt x="2372219" y="1583929"/>
                  <a:pt x="2275402" y="1754736"/>
                  <a:pt x="2062403" y="1903673"/>
                </a:cubicBezTo>
                <a:cubicBezTo>
                  <a:pt x="1840890" y="2032009"/>
                  <a:pt x="1550133" y="2086932"/>
                  <a:pt x="1292111" y="2286325"/>
                </a:cubicBezTo>
                <a:lnTo>
                  <a:pt x="1184165" y="2377558"/>
                </a:lnTo>
                <a:lnTo>
                  <a:pt x="1080107" y="2286325"/>
                </a:lnTo>
                <a:cubicBezTo>
                  <a:pt x="822085" y="2086932"/>
                  <a:pt x="531327" y="2032009"/>
                  <a:pt x="309816" y="1903673"/>
                </a:cubicBezTo>
                <a:cubicBezTo>
                  <a:pt x="96817" y="1754736"/>
                  <a:pt x="0" y="1583929"/>
                  <a:pt x="0" y="1242678"/>
                </a:cubicBezTo>
                <a:lnTo>
                  <a:pt x="0" y="403788"/>
                </a:lnTo>
                <a:lnTo>
                  <a:pt x="0" y="302680"/>
                </a:lnTo>
                <a:cubicBezTo>
                  <a:pt x="0" y="217368"/>
                  <a:pt x="6051" y="142708"/>
                  <a:pt x="18456" y="76379"/>
                </a:cubicBezTo>
                <a:lnTo>
                  <a:pt x="37572" y="0"/>
                </a:lnTo>
              </a:path>
            </a:pathLst>
          </a:custGeom>
          <a:noFill/>
          <a:ln w="254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3516E0D-091D-4956-844A-C952ECA07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3339" y="4480442"/>
            <a:ext cx="2372219" cy="2377558"/>
          </a:xfrm>
          <a:custGeom>
            <a:avLst/>
            <a:gdLst>
              <a:gd name="connsiteX0" fmla="*/ 1188054 w 2372219"/>
              <a:gd name="connsiteY0" fmla="*/ 0 h 2377558"/>
              <a:gd name="connsiteX1" fmla="*/ 1292113 w 2372219"/>
              <a:gd name="connsiteY1" fmla="*/ 91233 h 2377558"/>
              <a:gd name="connsiteX2" fmla="*/ 2062403 w 2372219"/>
              <a:gd name="connsiteY2" fmla="*/ 473886 h 2377558"/>
              <a:gd name="connsiteX3" fmla="*/ 2372219 w 2372219"/>
              <a:gd name="connsiteY3" fmla="*/ 1134881 h 2377558"/>
              <a:gd name="connsiteX4" fmla="*/ 2372219 w 2372219"/>
              <a:gd name="connsiteY4" fmla="*/ 1235988 h 2377558"/>
              <a:gd name="connsiteX5" fmla="*/ 2372219 w 2372219"/>
              <a:gd name="connsiteY5" fmla="*/ 1524590 h 2377558"/>
              <a:gd name="connsiteX6" fmla="*/ 2372219 w 2372219"/>
              <a:gd name="connsiteY6" fmla="*/ 1685168 h 2377558"/>
              <a:gd name="connsiteX7" fmla="*/ 2372219 w 2372219"/>
              <a:gd name="connsiteY7" fmla="*/ 1906283 h 2377558"/>
              <a:gd name="connsiteX8" fmla="*/ 2372219 w 2372219"/>
              <a:gd name="connsiteY8" fmla="*/ 2074878 h 2377558"/>
              <a:gd name="connsiteX9" fmla="*/ 2353763 w 2372219"/>
              <a:gd name="connsiteY9" fmla="*/ 2301179 h 2377558"/>
              <a:gd name="connsiteX10" fmla="*/ 2334647 w 2372219"/>
              <a:gd name="connsiteY10" fmla="*/ 2377558 h 2377558"/>
              <a:gd name="connsiteX11" fmla="*/ 37572 w 2372219"/>
              <a:gd name="connsiteY11" fmla="*/ 2377558 h 2377558"/>
              <a:gd name="connsiteX12" fmla="*/ 18456 w 2372219"/>
              <a:gd name="connsiteY12" fmla="*/ 2301179 h 2377558"/>
              <a:gd name="connsiteX13" fmla="*/ 0 w 2372219"/>
              <a:gd name="connsiteY13" fmla="*/ 2074878 h 2377558"/>
              <a:gd name="connsiteX14" fmla="*/ 0 w 2372219"/>
              <a:gd name="connsiteY14" fmla="*/ 1906283 h 2377558"/>
              <a:gd name="connsiteX15" fmla="*/ 0 w 2372219"/>
              <a:gd name="connsiteY15" fmla="*/ 1685168 h 2377558"/>
              <a:gd name="connsiteX16" fmla="*/ 0 w 2372219"/>
              <a:gd name="connsiteY16" fmla="*/ 1524590 h 2377558"/>
              <a:gd name="connsiteX17" fmla="*/ 0 w 2372219"/>
              <a:gd name="connsiteY17" fmla="*/ 1235988 h 2377558"/>
              <a:gd name="connsiteX18" fmla="*/ 0 w 2372219"/>
              <a:gd name="connsiteY18" fmla="*/ 1134881 h 2377558"/>
              <a:gd name="connsiteX19" fmla="*/ 309816 w 2372219"/>
              <a:gd name="connsiteY19" fmla="*/ 473886 h 2377558"/>
              <a:gd name="connsiteX20" fmla="*/ 1080108 w 2372219"/>
              <a:gd name="connsiteY20" fmla="*/ 91233 h 2377558"/>
              <a:gd name="connsiteX0" fmla="*/ 37572 w 2372219"/>
              <a:gd name="connsiteY0" fmla="*/ 2377558 h 2468998"/>
              <a:gd name="connsiteX1" fmla="*/ 18456 w 2372219"/>
              <a:gd name="connsiteY1" fmla="*/ 2301179 h 2468998"/>
              <a:gd name="connsiteX2" fmla="*/ 0 w 2372219"/>
              <a:gd name="connsiteY2" fmla="*/ 2074878 h 2468998"/>
              <a:gd name="connsiteX3" fmla="*/ 0 w 2372219"/>
              <a:gd name="connsiteY3" fmla="*/ 1906283 h 2468998"/>
              <a:gd name="connsiteX4" fmla="*/ 0 w 2372219"/>
              <a:gd name="connsiteY4" fmla="*/ 1685168 h 2468998"/>
              <a:gd name="connsiteX5" fmla="*/ 0 w 2372219"/>
              <a:gd name="connsiteY5" fmla="*/ 1524590 h 2468998"/>
              <a:gd name="connsiteX6" fmla="*/ 0 w 2372219"/>
              <a:gd name="connsiteY6" fmla="*/ 1235988 h 2468998"/>
              <a:gd name="connsiteX7" fmla="*/ 0 w 2372219"/>
              <a:gd name="connsiteY7" fmla="*/ 1134881 h 2468998"/>
              <a:gd name="connsiteX8" fmla="*/ 309816 w 2372219"/>
              <a:gd name="connsiteY8" fmla="*/ 473886 h 2468998"/>
              <a:gd name="connsiteX9" fmla="*/ 1080108 w 2372219"/>
              <a:gd name="connsiteY9" fmla="*/ 91233 h 2468998"/>
              <a:gd name="connsiteX10" fmla="*/ 1188054 w 2372219"/>
              <a:gd name="connsiteY10" fmla="*/ 0 h 2468998"/>
              <a:gd name="connsiteX11" fmla="*/ 1292113 w 2372219"/>
              <a:gd name="connsiteY11" fmla="*/ 91233 h 2468998"/>
              <a:gd name="connsiteX12" fmla="*/ 2062403 w 2372219"/>
              <a:gd name="connsiteY12" fmla="*/ 473886 h 2468998"/>
              <a:gd name="connsiteX13" fmla="*/ 2372219 w 2372219"/>
              <a:gd name="connsiteY13" fmla="*/ 1134881 h 2468998"/>
              <a:gd name="connsiteX14" fmla="*/ 2372219 w 2372219"/>
              <a:gd name="connsiteY14" fmla="*/ 1235988 h 2468998"/>
              <a:gd name="connsiteX15" fmla="*/ 2372219 w 2372219"/>
              <a:gd name="connsiteY15" fmla="*/ 1524590 h 2468998"/>
              <a:gd name="connsiteX16" fmla="*/ 2372219 w 2372219"/>
              <a:gd name="connsiteY16" fmla="*/ 1685168 h 2468998"/>
              <a:gd name="connsiteX17" fmla="*/ 2372219 w 2372219"/>
              <a:gd name="connsiteY17" fmla="*/ 1906283 h 2468998"/>
              <a:gd name="connsiteX18" fmla="*/ 2372219 w 2372219"/>
              <a:gd name="connsiteY18" fmla="*/ 2074878 h 2468998"/>
              <a:gd name="connsiteX19" fmla="*/ 2353763 w 2372219"/>
              <a:gd name="connsiteY19" fmla="*/ 2301179 h 2468998"/>
              <a:gd name="connsiteX20" fmla="*/ 2334647 w 2372219"/>
              <a:gd name="connsiteY20" fmla="*/ 2377558 h 2468998"/>
              <a:gd name="connsiteX21" fmla="*/ 129012 w 2372219"/>
              <a:gd name="connsiteY21" fmla="*/ 2468998 h 246899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524590 h 2377558"/>
              <a:gd name="connsiteX6" fmla="*/ 0 w 2372219"/>
              <a:gd name="connsiteY6" fmla="*/ 1235988 h 2377558"/>
              <a:gd name="connsiteX7" fmla="*/ 0 w 2372219"/>
              <a:gd name="connsiteY7" fmla="*/ 1134881 h 2377558"/>
              <a:gd name="connsiteX8" fmla="*/ 309816 w 2372219"/>
              <a:gd name="connsiteY8" fmla="*/ 473886 h 2377558"/>
              <a:gd name="connsiteX9" fmla="*/ 1080108 w 2372219"/>
              <a:gd name="connsiteY9" fmla="*/ 91233 h 2377558"/>
              <a:gd name="connsiteX10" fmla="*/ 1188054 w 2372219"/>
              <a:gd name="connsiteY10" fmla="*/ 0 h 2377558"/>
              <a:gd name="connsiteX11" fmla="*/ 1292113 w 2372219"/>
              <a:gd name="connsiteY11" fmla="*/ 91233 h 2377558"/>
              <a:gd name="connsiteX12" fmla="*/ 2062403 w 2372219"/>
              <a:gd name="connsiteY12" fmla="*/ 473886 h 2377558"/>
              <a:gd name="connsiteX13" fmla="*/ 2372219 w 2372219"/>
              <a:gd name="connsiteY13" fmla="*/ 1134881 h 2377558"/>
              <a:gd name="connsiteX14" fmla="*/ 2372219 w 2372219"/>
              <a:gd name="connsiteY14" fmla="*/ 1235988 h 2377558"/>
              <a:gd name="connsiteX15" fmla="*/ 2372219 w 2372219"/>
              <a:gd name="connsiteY15" fmla="*/ 1524590 h 2377558"/>
              <a:gd name="connsiteX16" fmla="*/ 2372219 w 2372219"/>
              <a:gd name="connsiteY16" fmla="*/ 1685168 h 2377558"/>
              <a:gd name="connsiteX17" fmla="*/ 2372219 w 2372219"/>
              <a:gd name="connsiteY17" fmla="*/ 1906283 h 2377558"/>
              <a:gd name="connsiteX18" fmla="*/ 2372219 w 2372219"/>
              <a:gd name="connsiteY18" fmla="*/ 2074878 h 2377558"/>
              <a:gd name="connsiteX19" fmla="*/ 2353763 w 2372219"/>
              <a:gd name="connsiteY19" fmla="*/ 2301179 h 2377558"/>
              <a:gd name="connsiteX20" fmla="*/ 2334647 w 2372219"/>
              <a:gd name="connsiteY20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524590 h 2377558"/>
              <a:gd name="connsiteX6" fmla="*/ 0 w 2372219"/>
              <a:gd name="connsiteY6" fmla="*/ 1235988 h 2377558"/>
              <a:gd name="connsiteX7" fmla="*/ 0 w 2372219"/>
              <a:gd name="connsiteY7" fmla="*/ 1134881 h 2377558"/>
              <a:gd name="connsiteX8" fmla="*/ 309816 w 2372219"/>
              <a:gd name="connsiteY8" fmla="*/ 473886 h 2377558"/>
              <a:gd name="connsiteX9" fmla="*/ 1080108 w 2372219"/>
              <a:gd name="connsiteY9" fmla="*/ 91233 h 2377558"/>
              <a:gd name="connsiteX10" fmla="*/ 1188054 w 2372219"/>
              <a:gd name="connsiteY10" fmla="*/ 0 h 2377558"/>
              <a:gd name="connsiteX11" fmla="*/ 1292113 w 2372219"/>
              <a:gd name="connsiteY11" fmla="*/ 91233 h 2377558"/>
              <a:gd name="connsiteX12" fmla="*/ 2062403 w 2372219"/>
              <a:gd name="connsiteY12" fmla="*/ 473886 h 2377558"/>
              <a:gd name="connsiteX13" fmla="*/ 2372219 w 2372219"/>
              <a:gd name="connsiteY13" fmla="*/ 1134881 h 2377558"/>
              <a:gd name="connsiteX14" fmla="*/ 2372219 w 2372219"/>
              <a:gd name="connsiteY14" fmla="*/ 1235988 h 2377558"/>
              <a:gd name="connsiteX15" fmla="*/ 2372219 w 2372219"/>
              <a:gd name="connsiteY15" fmla="*/ 1524590 h 2377558"/>
              <a:gd name="connsiteX16" fmla="*/ 2372219 w 2372219"/>
              <a:gd name="connsiteY16" fmla="*/ 1906283 h 2377558"/>
              <a:gd name="connsiteX17" fmla="*/ 2372219 w 2372219"/>
              <a:gd name="connsiteY17" fmla="*/ 2074878 h 2377558"/>
              <a:gd name="connsiteX18" fmla="*/ 2353763 w 2372219"/>
              <a:gd name="connsiteY18" fmla="*/ 2301179 h 2377558"/>
              <a:gd name="connsiteX19" fmla="*/ 2334647 w 2372219"/>
              <a:gd name="connsiteY19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524590 h 2377558"/>
              <a:gd name="connsiteX6" fmla="*/ 0 w 2372219"/>
              <a:gd name="connsiteY6" fmla="*/ 1235988 h 2377558"/>
              <a:gd name="connsiteX7" fmla="*/ 0 w 2372219"/>
              <a:gd name="connsiteY7" fmla="*/ 1134881 h 2377558"/>
              <a:gd name="connsiteX8" fmla="*/ 309816 w 2372219"/>
              <a:gd name="connsiteY8" fmla="*/ 473886 h 2377558"/>
              <a:gd name="connsiteX9" fmla="*/ 1080108 w 2372219"/>
              <a:gd name="connsiteY9" fmla="*/ 91233 h 2377558"/>
              <a:gd name="connsiteX10" fmla="*/ 1188054 w 2372219"/>
              <a:gd name="connsiteY10" fmla="*/ 0 h 2377558"/>
              <a:gd name="connsiteX11" fmla="*/ 1292113 w 2372219"/>
              <a:gd name="connsiteY11" fmla="*/ 91233 h 2377558"/>
              <a:gd name="connsiteX12" fmla="*/ 2062403 w 2372219"/>
              <a:gd name="connsiteY12" fmla="*/ 473886 h 2377558"/>
              <a:gd name="connsiteX13" fmla="*/ 2372219 w 2372219"/>
              <a:gd name="connsiteY13" fmla="*/ 1134881 h 2377558"/>
              <a:gd name="connsiteX14" fmla="*/ 2372219 w 2372219"/>
              <a:gd name="connsiteY14" fmla="*/ 1235988 h 2377558"/>
              <a:gd name="connsiteX15" fmla="*/ 2372219 w 2372219"/>
              <a:gd name="connsiteY15" fmla="*/ 1906283 h 2377558"/>
              <a:gd name="connsiteX16" fmla="*/ 2372219 w 2372219"/>
              <a:gd name="connsiteY16" fmla="*/ 2074878 h 2377558"/>
              <a:gd name="connsiteX17" fmla="*/ 2353763 w 2372219"/>
              <a:gd name="connsiteY17" fmla="*/ 2301179 h 2377558"/>
              <a:gd name="connsiteX18" fmla="*/ 2334647 w 2372219"/>
              <a:gd name="connsiteY18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524590 h 2377558"/>
              <a:gd name="connsiteX6" fmla="*/ 0 w 2372219"/>
              <a:gd name="connsiteY6" fmla="*/ 1235988 h 2377558"/>
              <a:gd name="connsiteX7" fmla="*/ 0 w 2372219"/>
              <a:gd name="connsiteY7" fmla="*/ 1134881 h 2377558"/>
              <a:gd name="connsiteX8" fmla="*/ 309816 w 2372219"/>
              <a:gd name="connsiteY8" fmla="*/ 473886 h 2377558"/>
              <a:gd name="connsiteX9" fmla="*/ 1080108 w 2372219"/>
              <a:gd name="connsiteY9" fmla="*/ 91233 h 2377558"/>
              <a:gd name="connsiteX10" fmla="*/ 1188054 w 2372219"/>
              <a:gd name="connsiteY10" fmla="*/ 0 h 2377558"/>
              <a:gd name="connsiteX11" fmla="*/ 1292113 w 2372219"/>
              <a:gd name="connsiteY11" fmla="*/ 91233 h 2377558"/>
              <a:gd name="connsiteX12" fmla="*/ 2062403 w 2372219"/>
              <a:gd name="connsiteY12" fmla="*/ 473886 h 2377558"/>
              <a:gd name="connsiteX13" fmla="*/ 2372219 w 2372219"/>
              <a:gd name="connsiteY13" fmla="*/ 1134881 h 2377558"/>
              <a:gd name="connsiteX14" fmla="*/ 2372219 w 2372219"/>
              <a:gd name="connsiteY14" fmla="*/ 1235988 h 2377558"/>
              <a:gd name="connsiteX15" fmla="*/ 2372219 w 2372219"/>
              <a:gd name="connsiteY15" fmla="*/ 2074878 h 2377558"/>
              <a:gd name="connsiteX16" fmla="*/ 2353763 w 2372219"/>
              <a:gd name="connsiteY16" fmla="*/ 2301179 h 2377558"/>
              <a:gd name="connsiteX17" fmla="*/ 2334647 w 2372219"/>
              <a:gd name="connsiteY17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235988 h 2377558"/>
              <a:gd name="connsiteX6" fmla="*/ 0 w 2372219"/>
              <a:gd name="connsiteY6" fmla="*/ 1134881 h 2377558"/>
              <a:gd name="connsiteX7" fmla="*/ 309816 w 2372219"/>
              <a:gd name="connsiteY7" fmla="*/ 473886 h 2377558"/>
              <a:gd name="connsiteX8" fmla="*/ 1080108 w 2372219"/>
              <a:gd name="connsiteY8" fmla="*/ 91233 h 2377558"/>
              <a:gd name="connsiteX9" fmla="*/ 1188054 w 2372219"/>
              <a:gd name="connsiteY9" fmla="*/ 0 h 2377558"/>
              <a:gd name="connsiteX10" fmla="*/ 1292113 w 2372219"/>
              <a:gd name="connsiteY10" fmla="*/ 91233 h 2377558"/>
              <a:gd name="connsiteX11" fmla="*/ 2062403 w 2372219"/>
              <a:gd name="connsiteY11" fmla="*/ 473886 h 2377558"/>
              <a:gd name="connsiteX12" fmla="*/ 2372219 w 2372219"/>
              <a:gd name="connsiteY12" fmla="*/ 1134881 h 2377558"/>
              <a:gd name="connsiteX13" fmla="*/ 2372219 w 2372219"/>
              <a:gd name="connsiteY13" fmla="*/ 1235988 h 2377558"/>
              <a:gd name="connsiteX14" fmla="*/ 2372219 w 2372219"/>
              <a:gd name="connsiteY14" fmla="*/ 2074878 h 2377558"/>
              <a:gd name="connsiteX15" fmla="*/ 2353763 w 2372219"/>
              <a:gd name="connsiteY15" fmla="*/ 2301179 h 2377558"/>
              <a:gd name="connsiteX16" fmla="*/ 2334647 w 2372219"/>
              <a:gd name="connsiteY16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906283 h 2377558"/>
              <a:gd name="connsiteX4" fmla="*/ 0 w 2372219"/>
              <a:gd name="connsiteY4" fmla="*/ 1685168 h 2377558"/>
              <a:gd name="connsiteX5" fmla="*/ 0 w 2372219"/>
              <a:gd name="connsiteY5" fmla="*/ 1134881 h 2377558"/>
              <a:gd name="connsiteX6" fmla="*/ 309816 w 2372219"/>
              <a:gd name="connsiteY6" fmla="*/ 473886 h 2377558"/>
              <a:gd name="connsiteX7" fmla="*/ 1080108 w 2372219"/>
              <a:gd name="connsiteY7" fmla="*/ 91233 h 2377558"/>
              <a:gd name="connsiteX8" fmla="*/ 1188054 w 2372219"/>
              <a:gd name="connsiteY8" fmla="*/ 0 h 2377558"/>
              <a:gd name="connsiteX9" fmla="*/ 1292113 w 2372219"/>
              <a:gd name="connsiteY9" fmla="*/ 91233 h 2377558"/>
              <a:gd name="connsiteX10" fmla="*/ 2062403 w 2372219"/>
              <a:gd name="connsiteY10" fmla="*/ 473886 h 2377558"/>
              <a:gd name="connsiteX11" fmla="*/ 2372219 w 2372219"/>
              <a:gd name="connsiteY11" fmla="*/ 1134881 h 2377558"/>
              <a:gd name="connsiteX12" fmla="*/ 2372219 w 2372219"/>
              <a:gd name="connsiteY12" fmla="*/ 1235988 h 2377558"/>
              <a:gd name="connsiteX13" fmla="*/ 2372219 w 2372219"/>
              <a:gd name="connsiteY13" fmla="*/ 2074878 h 2377558"/>
              <a:gd name="connsiteX14" fmla="*/ 2353763 w 2372219"/>
              <a:gd name="connsiteY14" fmla="*/ 2301179 h 2377558"/>
              <a:gd name="connsiteX15" fmla="*/ 2334647 w 2372219"/>
              <a:gd name="connsiteY15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685168 h 2377558"/>
              <a:gd name="connsiteX4" fmla="*/ 0 w 2372219"/>
              <a:gd name="connsiteY4" fmla="*/ 1134881 h 2377558"/>
              <a:gd name="connsiteX5" fmla="*/ 309816 w 2372219"/>
              <a:gd name="connsiteY5" fmla="*/ 473886 h 2377558"/>
              <a:gd name="connsiteX6" fmla="*/ 1080108 w 2372219"/>
              <a:gd name="connsiteY6" fmla="*/ 91233 h 2377558"/>
              <a:gd name="connsiteX7" fmla="*/ 1188054 w 2372219"/>
              <a:gd name="connsiteY7" fmla="*/ 0 h 2377558"/>
              <a:gd name="connsiteX8" fmla="*/ 1292113 w 2372219"/>
              <a:gd name="connsiteY8" fmla="*/ 91233 h 2377558"/>
              <a:gd name="connsiteX9" fmla="*/ 2062403 w 2372219"/>
              <a:gd name="connsiteY9" fmla="*/ 473886 h 2377558"/>
              <a:gd name="connsiteX10" fmla="*/ 2372219 w 2372219"/>
              <a:gd name="connsiteY10" fmla="*/ 1134881 h 2377558"/>
              <a:gd name="connsiteX11" fmla="*/ 2372219 w 2372219"/>
              <a:gd name="connsiteY11" fmla="*/ 1235988 h 2377558"/>
              <a:gd name="connsiteX12" fmla="*/ 2372219 w 2372219"/>
              <a:gd name="connsiteY12" fmla="*/ 2074878 h 2377558"/>
              <a:gd name="connsiteX13" fmla="*/ 2353763 w 2372219"/>
              <a:gd name="connsiteY13" fmla="*/ 2301179 h 2377558"/>
              <a:gd name="connsiteX14" fmla="*/ 2334647 w 2372219"/>
              <a:gd name="connsiteY14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134881 h 2377558"/>
              <a:gd name="connsiteX4" fmla="*/ 309816 w 2372219"/>
              <a:gd name="connsiteY4" fmla="*/ 473886 h 2377558"/>
              <a:gd name="connsiteX5" fmla="*/ 1080108 w 2372219"/>
              <a:gd name="connsiteY5" fmla="*/ 91233 h 2377558"/>
              <a:gd name="connsiteX6" fmla="*/ 1188054 w 2372219"/>
              <a:gd name="connsiteY6" fmla="*/ 0 h 2377558"/>
              <a:gd name="connsiteX7" fmla="*/ 1292113 w 2372219"/>
              <a:gd name="connsiteY7" fmla="*/ 91233 h 2377558"/>
              <a:gd name="connsiteX8" fmla="*/ 2062403 w 2372219"/>
              <a:gd name="connsiteY8" fmla="*/ 473886 h 2377558"/>
              <a:gd name="connsiteX9" fmla="*/ 2372219 w 2372219"/>
              <a:gd name="connsiteY9" fmla="*/ 1134881 h 2377558"/>
              <a:gd name="connsiteX10" fmla="*/ 2372219 w 2372219"/>
              <a:gd name="connsiteY10" fmla="*/ 1235988 h 2377558"/>
              <a:gd name="connsiteX11" fmla="*/ 2372219 w 2372219"/>
              <a:gd name="connsiteY11" fmla="*/ 2074878 h 2377558"/>
              <a:gd name="connsiteX12" fmla="*/ 2353763 w 2372219"/>
              <a:gd name="connsiteY12" fmla="*/ 2301179 h 2377558"/>
              <a:gd name="connsiteX13" fmla="*/ 2334647 w 2372219"/>
              <a:gd name="connsiteY13" fmla="*/ 2377558 h 2377558"/>
              <a:gd name="connsiteX0" fmla="*/ 37572 w 2372219"/>
              <a:gd name="connsiteY0" fmla="*/ 2377558 h 2377558"/>
              <a:gd name="connsiteX1" fmla="*/ 18456 w 2372219"/>
              <a:gd name="connsiteY1" fmla="*/ 2301179 h 2377558"/>
              <a:gd name="connsiteX2" fmla="*/ 0 w 2372219"/>
              <a:gd name="connsiteY2" fmla="*/ 2074878 h 2377558"/>
              <a:gd name="connsiteX3" fmla="*/ 0 w 2372219"/>
              <a:gd name="connsiteY3" fmla="*/ 1134881 h 2377558"/>
              <a:gd name="connsiteX4" fmla="*/ 309816 w 2372219"/>
              <a:gd name="connsiteY4" fmla="*/ 473886 h 2377558"/>
              <a:gd name="connsiteX5" fmla="*/ 1080108 w 2372219"/>
              <a:gd name="connsiteY5" fmla="*/ 91233 h 2377558"/>
              <a:gd name="connsiteX6" fmla="*/ 1188054 w 2372219"/>
              <a:gd name="connsiteY6" fmla="*/ 0 h 2377558"/>
              <a:gd name="connsiteX7" fmla="*/ 1292113 w 2372219"/>
              <a:gd name="connsiteY7" fmla="*/ 91233 h 2377558"/>
              <a:gd name="connsiteX8" fmla="*/ 2062403 w 2372219"/>
              <a:gd name="connsiteY8" fmla="*/ 473886 h 2377558"/>
              <a:gd name="connsiteX9" fmla="*/ 2372219 w 2372219"/>
              <a:gd name="connsiteY9" fmla="*/ 1134881 h 2377558"/>
              <a:gd name="connsiteX10" fmla="*/ 2372219 w 2372219"/>
              <a:gd name="connsiteY10" fmla="*/ 2074878 h 2377558"/>
              <a:gd name="connsiteX11" fmla="*/ 2353763 w 2372219"/>
              <a:gd name="connsiteY11" fmla="*/ 2301179 h 2377558"/>
              <a:gd name="connsiteX12" fmla="*/ 2334647 w 2372219"/>
              <a:gd name="connsiteY12" fmla="*/ 2377558 h 2377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2219" h="2377558">
                <a:moveTo>
                  <a:pt x="37572" y="2377558"/>
                </a:moveTo>
                <a:lnTo>
                  <a:pt x="18456" y="2301179"/>
                </a:lnTo>
                <a:cubicBezTo>
                  <a:pt x="6051" y="2234851"/>
                  <a:pt x="0" y="2160191"/>
                  <a:pt x="0" y="2074878"/>
                </a:cubicBezTo>
                <a:lnTo>
                  <a:pt x="0" y="1134881"/>
                </a:lnTo>
                <a:cubicBezTo>
                  <a:pt x="0" y="793630"/>
                  <a:pt x="96817" y="622823"/>
                  <a:pt x="309816" y="473886"/>
                </a:cubicBezTo>
                <a:cubicBezTo>
                  <a:pt x="531329" y="345550"/>
                  <a:pt x="822086" y="290627"/>
                  <a:pt x="1080108" y="91233"/>
                </a:cubicBezTo>
                <a:lnTo>
                  <a:pt x="1188054" y="0"/>
                </a:lnTo>
                <a:lnTo>
                  <a:pt x="1292113" y="91233"/>
                </a:lnTo>
                <a:cubicBezTo>
                  <a:pt x="1550134" y="290627"/>
                  <a:pt x="1840892" y="345550"/>
                  <a:pt x="2062403" y="473886"/>
                </a:cubicBezTo>
                <a:cubicBezTo>
                  <a:pt x="2275403" y="622823"/>
                  <a:pt x="2372219" y="793630"/>
                  <a:pt x="2372219" y="1134881"/>
                </a:cubicBezTo>
                <a:lnTo>
                  <a:pt x="2372219" y="2074878"/>
                </a:lnTo>
                <a:cubicBezTo>
                  <a:pt x="2372219" y="2160191"/>
                  <a:pt x="2366168" y="2234851"/>
                  <a:pt x="2353763" y="2301179"/>
                </a:cubicBezTo>
                <a:lnTo>
                  <a:pt x="2334647" y="2377558"/>
                </a:lnTo>
              </a:path>
            </a:pathLst>
          </a:custGeom>
          <a:noFill/>
          <a:ln w="254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field of yellow flowers with birds flying over the moon&#10;&#10;Description automatically generated">
            <a:extLst>
              <a:ext uri="{FF2B5EF4-FFF2-40B4-BE49-F238E27FC236}">
                <a16:creationId xmlns:a16="http://schemas.microsoft.com/office/drawing/2014/main" id="{4AABBB30-EC9F-96FE-F0A8-27274A0F3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38" y="-6407"/>
            <a:ext cx="12192000" cy="686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6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butterflies and a couple of girls walking on a bridge&#10;&#10;Description automatically generated">
            <a:extLst>
              <a:ext uri="{FF2B5EF4-FFF2-40B4-BE49-F238E27FC236}">
                <a16:creationId xmlns:a16="http://schemas.microsoft.com/office/drawing/2014/main" id="{3AF70808-64EF-5CB7-11E3-566747BE8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0" y="1719"/>
            <a:ext cx="12177622" cy="68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98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ore with a variety of food&#10;&#10;Description automatically generated">
            <a:extLst>
              <a:ext uri="{FF2B5EF4-FFF2-40B4-BE49-F238E27FC236}">
                <a16:creationId xmlns:a16="http://schemas.microsoft.com/office/drawing/2014/main" id="{DDEC8542-7498-38F4-ECAB-D0908E6AB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" y="-2789"/>
            <a:ext cx="12206377" cy="816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4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erris wheel and a ferris wheel&#10;&#10;Description automatically generated">
            <a:extLst>
              <a:ext uri="{FF2B5EF4-FFF2-40B4-BE49-F238E27FC236}">
                <a16:creationId xmlns:a16="http://schemas.microsoft.com/office/drawing/2014/main" id="{1C10B5B3-17C8-1EC8-C700-32EE98391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97" y="559"/>
            <a:ext cx="12177622" cy="68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0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ar&#10;&#10;Description automatically generated">
            <a:extLst>
              <a:ext uri="{FF2B5EF4-FFF2-40B4-BE49-F238E27FC236}">
                <a16:creationId xmlns:a16="http://schemas.microsoft.com/office/drawing/2014/main" id="{D4FA08F7-E83C-0C91-77B4-BCFB433CE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" y="2795"/>
            <a:ext cx="12177622" cy="68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7C80B9C-CCB9-42D2-B7D6-BDA09F3EA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toon a cartoon of a policeman sitting at a desk&#10;&#10;Description automatically generated">
            <a:extLst>
              <a:ext uri="{FF2B5EF4-FFF2-40B4-BE49-F238E27FC236}">
                <a16:creationId xmlns:a16="http://schemas.microsoft.com/office/drawing/2014/main" id="{6F475901-0A2C-D086-2D25-92B352D5D3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27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aby with a sad face&#10;&#10;Description automatically generated">
            <a:extLst>
              <a:ext uri="{FF2B5EF4-FFF2-40B4-BE49-F238E27FC236}">
                <a16:creationId xmlns:a16="http://schemas.microsoft.com/office/drawing/2014/main" id="{99899CDD-78ED-D914-A72C-49FC2B58D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9675" y="-88901"/>
            <a:ext cx="13284678" cy="712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3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rakeshVTI">
  <a:themeElements>
    <a:clrScheme name="Marrakesh">
      <a:dk1>
        <a:srgbClr val="000000"/>
      </a:dk1>
      <a:lt1>
        <a:srgbClr val="FFFFFF"/>
      </a:lt1>
      <a:dk2>
        <a:srgbClr val="431C30"/>
      </a:dk2>
      <a:lt2>
        <a:srgbClr val="F3F0EF"/>
      </a:lt2>
      <a:accent1>
        <a:srgbClr val="B35B55"/>
      </a:accent1>
      <a:accent2>
        <a:srgbClr val="CF7E6C"/>
      </a:accent2>
      <a:accent3>
        <a:srgbClr val="CA8F58"/>
      </a:accent3>
      <a:accent4>
        <a:srgbClr val="A97C54"/>
      </a:accent4>
      <a:accent5>
        <a:srgbClr val="917E45"/>
      </a:accent5>
      <a:accent6>
        <a:srgbClr val="647576"/>
      </a:accent6>
      <a:hlink>
        <a:srgbClr val="A25872"/>
      </a:hlink>
      <a:folHlink>
        <a:srgbClr val="667A7E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MarrakeshVTI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91</cp:revision>
  <dcterms:created xsi:type="dcterms:W3CDTF">2024-05-03T14:46:15Z</dcterms:created>
  <dcterms:modified xsi:type="dcterms:W3CDTF">2024-05-04T00:39:05Z</dcterms:modified>
</cp:coreProperties>
</file>

<file path=docProps/thumbnail.jpeg>
</file>